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Ubuntu"/>
      <p:regular r:id="rId12"/>
      <p:bold r:id="rId13"/>
      <p:italic r:id="rId14"/>
      <p:boldItalic r:id="rId15"/>
    </p:embeddedFont>
    <p:embeddedFont>
      <p:font typeface="Proxima Nova"/>
      <p:regular r:id="rId16"/>
      <p:bold r:id="rId17"/>
      <p:italic r:id="rId18"/>
      <p:boldItalic r:id="rId19"/>
    </p:embeddedFont>
    <p:embeddedFont>
      <p:font typeface="Proxima Nova Extrabold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19C891-0726-46D9-BCFC-7337F127F64A}">
  <a:tblStyle styleId="{9519C891-0726-46D9-BCFC-7337F127F6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Extra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Ubuntu-bold.fntdata"/><Relationship Id="rId12" Type="http://schemas.openxmlformats.org/officeDocument/2006/relationships/font" Target="fonts/Ubuntu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Ubuntu-boldItalic.fntdata"/><Relationship Id="rId14" Type="http://schemas.openxmlformats.org/officeDocument/2006/relationships/font" Target="fonts/Ubuntu-italic.fntdata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ProximaNova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f4f5c56cb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f4f5c56cb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f4f5c56cb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f4f5c56cb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4f5c56c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f4f5c56c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f4f5c56cb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f4f5c56c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Chart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oogle Shape;14;p3"/>
          <p:cNvGraphicFramePr/>
          <p:nvPr/>
        </p:nvGraphicFramePr>
        <p:xfrm>
          <a:off x="410025" y="119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{9519C891-0726-46D9-BCFC-7337F127F64A}</a:tableStyleId>
              </a:tblPr>
              <a:tblGrid>
                <a:gridCol w="2774650"/>
                <a:gridCol w="2774650"/>
                <a:gridCol w="2774650"/>
              </a:tblGrid>
              <a:tr h="325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1C414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5425" y="1643075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3228150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6000875" y="1662277"/>
            <a:ext cx="26877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699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410025" y="312550"/>
            <a:ext cx="7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Name: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929025" y="312550"/>
            <a:ext cx="97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r>
              <a:rPr lang="en" sz="1600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21;p3"/>
          <p:cNvSpPr txBox="1"/>
          <p:nvPr>
            <p:ph idx="4" type="title"/>
          </p:nvPr>
        </p:nvSpPr>
        <p:spPr>
          <a:xfrm>
            <a:off x="4902525" y="312550"/>
            <a:ext cx="2759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4375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On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228150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Ideas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00875" y="1214450"/>
            <a:ext cx="26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41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Items</a:t>
            </a:r>
            <a:endParaRPr b="1">
              <a:solidFill>
                <a:srgbClr val="F1C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B248"/>
              </a:buClr>
              <a:buSzPts val="2800"/>
              <a:buNone/>
              <a:defRPr>
                <a:solidFill>
                  <a:srgbClr val="13B24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>
            <p:ph idx="2" type="pic"/>
          </p:nvPr>
        </p:nvSpPr>
        <p:spPr>
          <a:xfrm>
            <a:off x="1471500" y="1209975"/>
            <a:ext cx="6201000" cy="3210300"/>
          </a:xfrm>
          <a:prstGeom prst="rect">
            <a:avLst/>
          </a:prstGeom>
          <a:noFill/>
          <a:ln cap="flat" cmpd="sng" w="38100">
            <a:solidFill>
              <a:srgbClr val="F1C41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Ubuntu"/>
              <a:buNone/>
              <a:defRPr sz="2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  <a:def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○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■"/>
              <a:def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DIY Soundboard Workshop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2023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950" y="76300"/>
            <a:ext cx="2483200" cy="1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50" y="2797175"/>
            <a:ext cx="2638708" cy="17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726" y="2687025"/>
            <a:ext cx="1656100" cy="226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a soundboard?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Push button -&gt; Play sound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Takes audio signal from Raspberry Pi Pico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Filters frequencies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Outputs to speaker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000" y="602325"/>
            <a:ext cx="2813600" cy="1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838" y="2498425"/>
            <a:ext cx="3065923" cy="22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0" l="12945" r="0" t="0"/>
          <a:stretch/>
        </p:blipFill>
        <p:spPr>
          <a:xfrm>
            <a:off x="3005225" y="2959656"/>
            <a:ext cx="2208126" cy="160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Circuit Design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35037" l="13212" r="35415" t="32541"/>
          <a:stretch/>
        </p:blipFill>
        <p:spPr>
          <a:xfrm>
            <a:off x="921425" y="1248037"/>
            <a:ext cx="7301149" cy="32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8575" y="3616496"/>
            <a:ext cx="1489725" cy="13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you’ll learn about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Breadboarding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Arduino 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Digital Audio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100" y="1557575"/>
            <a:ext cx="2764149" cy="27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171" y="2971725"/>
            <a:ext cx="3237999" cy="19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Interested in joining Workshop Committee?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talk to us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726" y="2208900"/>
            <a:ext cx="1563828" cy="20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4543" r="0" t="3502"/>
          <a:stretch/>
        </p:blipFill>
        <p:spPr>
          <a:xfrm>
            <a:off x="5196175" y="1709250"/>
            <a:ext cx="2200100" cy="2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